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5" r:id="rId3"/>
    <p:sldId id="276" r:id="rId4"/>
    <p:sldId id="277" r:id="rId5"/>
    <p:sldId id="278" r:id="rId6"/>
    <p:sldId id="279" r:id="rId7"/>
    <p:sldId id="280" r:id="rId8"/>
    <p:sldId id="269" r:id="rId9"/>
    <p:sldId id="272" r:id="rId10"/>
    <p:sldId id="257" r:id="rId11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780B33-B83B-4A73-9677-572AEB81FD6D}" type="datetime1">
              <a:rPr lang="tr-TR" smtClean="0"/>
              <a:t>30.03.2023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078EF9-7F2B-4B20-A25C-9E80C1697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470F-8FBA-43E3-A7B4-30188F34E487}" type="datetime1">
              <a:rPr lang="tr-TR" smtClean="0"/>
              <a:pPr/>
              <a:t>30.03.2023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AAF9CF-D1E5-49FD-94F7-B246BB67E246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715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AAF9CF-D1E5-49FD-94F7-B246BB67E24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87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47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41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29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8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116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889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98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65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C247E-B1F8-4B5C-AC4D-DC4B92DF5334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tr-TR" noProof="0"/>
              <a:t>ASIL BAŞLIK STİLİNİ DÜZENLEMEK İÇİN TIKLAYIN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B86A6-930D-4FF4-BBC1-059186C82820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4FFDA-99B0-4E3F-9B2D-E1E61673B5C7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E62D48-7891-477F-9226-E47E2F4CC991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88D75420-1292-4DB4-81EA-409341298598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6C0E3-789A-4E26-8777-76D24EA5B3F6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Açıklaması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1F7A4D-C0FE-419A-85AE-6FE2CBE9B930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12" name="Metin Yer Tutucusu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0" name="Metin Yer Tutucusu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1" name="Metin Yer Tutucusu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9" name="Metin Yer Tutucusu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8" name="Metin Yer Tutucusu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975BA1-4CBF-41CA-A5CF-48AE8E4AD8FC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m Yazılı Sağ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Resim Yer Tutucusu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F854AD-E4B2-4DDF-BBF6-548B5D2B86F2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Metin Kutusu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ANA BAŞLIK STİLİNİ DÜZENLEMEK İÇİN TIKLAYIN</a:t>
            </a: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Dikdörtgen: Yuvarlatılmış Köşeler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A187CD-788F-432C-B73E-516F41519DC7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A3E16-C05F-48BF-AA15-BF6D5E98EF8B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9" name="Dikdörtgen: Yuvarlatılmış Köşeler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33E83E-3B5B-44F1-8DDD-F3D105862671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01C6FA3-61F4-4D38-BD3C-CF075134D9F6}" type="datetime1">
              <a:rPr lang="tr-TR" noProof="0" smtClean="0"/>
              <a:t>30.03.2023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tr-TR" noProof="0"/>
              <a:t>Alt Bilgi Ekleyin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.microsoft.com/fwlink/?linkid=200734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228" y="2238324"/>
            <a:ext cx="8318377" cy="1772500"/>
          </a:xfrm>
        </p:spPr>
        <p:txBody>
          <a:bodyPr rtlCol="0"/>
          <a:lstStyle/>
          <a:p>
            <a:pPr algn="l" rtl="0"/>
            <a:r>
              <a:rPr lang="tr-TR" dirty="0"/>
              <a:t>SUNUMUN BAŞLIĞI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325" y="4672935"/>
            <a:ext cx="4005091" cy="732840"/>
          </a:xfrm>
        </p:spPr>
        <p:txBody>
          <a:bodyPr rtlCol="0">
            <a:normAutofit fontScale="85000" lnSpcReduction="20000"/>
          </a:bodyPr>
          <a:lstStyle/>
          <a:p>
            <a:pPr algn="l" rtl="0"/>
            <a:r>
              <a:rPr lang="tr-TR" dirty="0"/>
              <a:t>Sunumu yapanın adı soyadı</a:t>
            </a:r>
          </a:p>
          <a:p>
            <a:pPr algn="l" rtl="0"/>
            <a:r>
              <a:rPr lang="tr-TR" dirty="0"/>
              <a:t>Sunum tarihi</a:t>
            </a:r>
          </a:p>
          <a:p>
            <a:pPr algn="l" rtl="0"/>
            <a:endParaRPr lang="tr-TR" dirty="0"/>
          </a:p>
          <a:p>
            <a:pPr algn="l" rtl="0"/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73D6E79-9FC1-FB0E-099B-B2CC24B44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67887"/>
            <a:ext cx="12192000" cy="790113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DEB0F5-DA47-70FF-E238-59543CA0D9F9}"/>
              </a:ext>
            </a:extLst>
          </p:cNvPr>
          <p:cNvSpPr txBox="1"/>
          <p:nvPr/>
        </p:nvSpPr>
        <p:spPr>
          <a:xfrm>
            <a:off x="2345978" y="6244165"/>
            <a:ext cx="944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ULUSLARARASI MARMARA FEN ve SOSYAL BİLİMLER KONGRESİ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8CC2C3-1CCA-9A45-D6DC-75E88B3DE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330" y1="57692" x2="29908" y2="576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551" y="9602"/>
            <a:ext cx="1636450" cy="122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 descr="metin, iç mekan, kapatma içeren bir resim&#10;&#10;Açıklama otomatik olarak oluşturuldu">
            <a:extLst>
              <a:ext uri="{FF2B5EF4-FFF2-40B4-BE49-F238E27FC236}">
                <a16:creationId xmlns:a16="http://schemas.microsoft.com/office/drawing/2014/main" id="{5A1935F9-1F67-5BF6-9940-2006ACD6D6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794" y="6205494"/>
            <a:ext cx="2009623" cy="51245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08083E5-7EAF-78FC-D142-80E8FA6676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5670" y="352447"/>
            <a:ext cx="213988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609957" y="3294005"/>
            <a:ext cx="9096374" cy="629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tr-TR" sz="3000" dirty="0"/>
              <a:t>TEŞEKKÜRLER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501D275E-53C3-032D-B393-3BB84D80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Başlık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/>
              <a:t>Açıklamalar…</a:t>
            </a:r>
          </a:p>
          <a:p>
            <a:r>
              <a:rPr lang="tr-TR" dirty="0"/>
              <a:t>Açıklamalar…</a:t>
            </a:r>
          </a:p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62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err="1"/>
              <a:t>BaşlıK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/>
              <a:t>Açıklamalar…</a:t>
            </a:r>
          </a:p>
          <a:p>
            <a:r>
              <a:rPr lang="tr-TR" dirty="0"/>
              <a:t>Açıklamalar…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631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Başlık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/>
              <a:t>Açıklamalar…</a:t>
            </a:r>
          </a:p>
          <a:p>
            <a:r>
              <a:rPr lang="tr-TR" dirty="0"/>
              <a:t>Açıklamalar…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050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Başlık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/>
              <a:t>Açıklamalar…</a:t>
            </a:r>
          </a:p>
          <a:p>
            <a:r>
              <a:rPr lang="tr-TR" dirty="0"/>
              <a:t>Açıklamalar…</a:t>
            </a:r>
          </a:p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34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Başlık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/>
              <a:t>Açıklamalar…</a:t>
            </a:r>
          </a:p>
          <a:p>
            <a:r>
              <a:rPr lang="tr-TR" dirty="0"/>
              <a:t>Açıklamalar…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90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Başlık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 dirty="0"/>
              <a:t>Açıklamalar…</a:t>
            </a:r>
          </a:p>
          <a:p>
            <a:r>
              <a:rPr lang="tr-TR" dirty="0"/>
              <a:t>Açıklamalar…</a:t>
            </a:r>
          </a:p>
          <a:p>
            <a:pPr marL="0" indent="0" rtl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4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F32E04-E3CE-4175-B0D3-33D69BCB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Resim başlığı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BA0452F-E4D7-4ED7-A292-A7A5A20AC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tr-TR" dirty="0"/>
              <a:t>Tartışmakta olduğunuz konuyla ilgili resim bilgisini ekleyin.</a:t>
            </a:r>
          </a:p>
        </p:txBody>
      </p:sp>
      <p:pic>
        <p:nvPicPr>
          <p:cNvPr id="8" name="İçerik Yer Tutucusu 7" descr="çizelge içeren bir resim&#10;&#10;Açıklama otomatik olarak oluşturuldu">
            <a:extLst>
              <a:ext uri="{FF2B5EF4-FFF2-40B4-BE49-F238E27FC236}">
                <a16:creationId xmlns:a16="http://schemas.microsoft.com/office/drawing/2014/main" id="{C9B1FCA1-6ADE-9FB2-2B21-45D227D45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48200" y="941848"/>
            <a:ext cx="7543800" cy="4974303"/>
          </a:xfrm>
        </p:spPr>
      </p:pic>
    </p:spTree>
    <p:extLst>
      <p:ext uri="{BB962C8B-B14F-4D97-AF65-F5344CB8AC3E}">
        <p14:creationId xmlns:p14="http://schemas.microsoft.com/office/powerpoint/2010/main" val="234296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BE71A9-3DD2-40A0-A793-8A327B78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Fotoğrafın başlığı buraya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9E3F3D3-E33B-4CC0-A31E-7554F6BAE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tr-TR" dirty="0"/>
              <a:t>Tezinizi veya iddianızı destekleyen bir fotoğraf (sağdaki kutuya) ekleyin.</a:t>
            </a:r>
          </a:p>
          <a:p>
            <a:pPr rtl="0"/>
            <a:r>
              <a:rPr lang="tr-TR" dirty="0"/>
              <a:t>Bu fotoğrafın tezinizi veya iddianızı nasıl desteklediğini açıklayın. </a:t>
            </a:r>
          </a:p>
          <a:p>
            <a:pPr rtl="0"/>
            <a:endParaRPr lang="tr-TR" dirty="0"/>
          </a:p>
        </p:txBody>
      </p:sp>
      <p:pic>
        <p:nvPicPr>
          <p:cNvPr id="7" name="Resim Yer Tutucusu 6" descr="tavan, iç mekan, zemin, duvar içeren bir resim&#10;&#10;Açıklama otomatik olarak oluşturuldu">
            <a:extLst>
              <a:ext uri="{FF2B5EF4-FFF2-40B4-BE49-F238E27FC236}">
                <a16:creationId xmlns:a16="http://schemas.microsoft.com/office/drawing/2014/main" id="{B62B8225-ECE6-D676-CB3A-1B0432F61E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0282" r="102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3867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155213_TF22736411_Win32" id="{86D5E8BC-92E5-446C-8D2A-B15E65B759BF}" vid="{7EF8B3C7-ADD5-4C42-98FC-EDCE60133634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90</Words>
  <Application>Microsoft Office PowerPoint</Application>
  <PresentationFormat>Geniş ekran</PresentationFormat>
  <Paragraphs>38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Gökyüzü</vt:lpstr>
      <vt:lpstr>SUNUMUN BAŞLIĞI</vt:lpstr>
      <vt:lpstr>Başlık</vt:lpstr>
      <vt:lpstr>BaşlıK</vt:lpstr>
      <vt:lpstr>Başlık</vt:lpstr>
      <vt:lpstr>Başlık</vt:lpstr>
      <vt:lpstr>Başlık</vt:lpstr>
      <vt:lpstr>Başlık</vt:lpstr>
      <vt:lpstr>Resim başlığı</vt:lpstr>
      <vt:lpstr>Fotoğrafın başlığı buraya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SUNUMUN BAŞLIĞI</dc:title>
  <dc:creator>Mustafa Of</dc:creator>
  <cp:lastModifiedBy>Mustafa Of</cp:lastModifiedBy>
  <cp:revision>10</cp:revision>
  <dcterms:created xsi:type="dcterms:W3CDTF">2023-03-21T12:30:30Z</dcterms:created>
  <dcterms:modified xsi:type="dcterms:W3CDTF">2023-03-30T12:27:40Z</dcterms:modified>
</cp:coreProperties>
</file>