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68" r:id="rId2"/>
    <p:sldId id="275" r:id="rId3"/>
    <p:sldId id="276" r:id="rId4"/>
    <p:sldId id="277" r:id="rId5"/>
    <p:sldId id="278" r:id="rId6"/>
    <p:sldId id="279" r:id="rId7"/>
    <p:sldId id="280" r:id="rId8"/>
    <p:sldId id="269" r:id="rId9"/>
    <p:sldId id="272" r:id="rId10"/>
    <p:sldId id="257" r:id="rId11"/>
  </p:sldIdLst>
  <p:sldSz cx="12192000" cy="6858000"/>
  <p:notesSz cx="6858000" cy="9144000"/>
  <p:defaultTextStyle>
    <a:defPPr rtl="0">
      <a:defRPr lang="tr-T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3E57"/>
    <a:srgbClr val="184259"/>
    <a:srgbClr val="9C4E4E"/>
    <a:srgbClr val="700000"/>
    <a:srgbClr val="5E2001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52" autoAdjust="0"/>
  </p:normalViewPr>
  <p:slideViewPr>
    <p:cSldViewPr snapToGrid="0">
      <p:cViewPr varScale="1">
        <p:scale>
          <a:sx n="108" d="100"/>
          <a:sy n="108" d="100"/>
        </p:scale>
        <p:origin x="6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7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>
            <a:extLst>
              <a:ext uri="{FF2B5EF4-FFF2-40B4-BE49-F238E27FC236}">
                <a16:creationId xmlns:a16="http://schemas.microsoft.com/office/drawing/2014/main" id="{72BF7510-B9ED-40E0-8274-4F64AD62B83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tr-TR"/>
          </a:p>
        </p:txBody>
      </p:sp>
      <p:sp>
        <p:nvSpPr>
          <p:cNvPr id="3" name="Tarih Yer Tutucusu 2">
            <a:extLst>
              <a:ext uri="{FF2B5EF4-FFF2-40B4-BE49-F238E27FC236}">
                <a16:creationId xmlns:a16="http://schemas.microsoft.com/office/drawing/2014/main" id="{D95E24B0-B97F-4932-93CD-4307D6181DC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F780B33-B83B-4A73-9677-572AEB81FD6D}" type="datetime1">
              <a:rPr lang="tr-TR" smtClean="0"/>
              <a:t>30.03.2023</a:t>
            </a:fld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7FC3A0DF-A8A7-4EF4-96E5-757FFFC2A93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22BEC987-E8F6-4FD2-BFB2-04815BD1D2F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C078EF9-7F2B-4B20-A25C-9E80C16977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0114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tr-TR" noProof="0"/>
          </a:p>
        </p:txBody>
      </p:sp>
      <p:sp>
        <p:nvSpPr>
          <p:cNvPr id="3" name="Tarih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A470F-8FBA-43E3-A7B4-30188F34E487}" type="datetime1">
              <a:rPr lang="tr-TR" smtClean="0"/>
              <a:pPr/>
              <a:t>30.03.2023</a:t>
            </a:fld>
            <a:endParaRPr lang="tr-TR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tr-TR" noProof="0"/>
          </a:p>
        </p:txBody>
      </p:sp>
      <p:sp>
        <p:nvSpPr>
          <p:cNvPr id="5" name="Notlar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tr-TR" noProof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6AAF9CF-D1E5-49FD-94F7-B246BB67E246}" type="slidenum">
              <a:rPr lang="tr-TR" noProof="0" smtClean="0"/>
              <a:t>‹#›</a:t>
            </a:fld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1629285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6AAF9CF-D1E5-49FD-94F7-B246BB67E246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07156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6AAF9CF-D1E5-49FD-94F7-B246BB67E246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6876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6AAF9CF-D1E5-49FD-94F7-B246BB67E246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44727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6AAF9CF-D1E5-49FD-94F7-B246BB67E246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74145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6AAF9CF-D1E5-49FD-94F7-B246BB67E246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2290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6AAF9CF-D1E5-49FD-94F7-B246BB67E246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69856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6AAF9CF-D1E5-49FD-94F7-B246BB67E246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51164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6AAF9CF-D1E5-49FD-94F7-B246BB67E246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48896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6AAF9CF-D1E5-49FD-94F7-B246BB67E246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79802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6AAF9CF-D1E5-49FD-94F7-B246BB67E246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7655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840914" cy="1260000"/>
          </a:xfrm>
        </p:spPr>
        <p:txBody>
          <a:bodyPr rtlCol="0" anchor="ctr" anchorCtr="0">
            <a:normAutofit/>
          </a:bodyPr>
          <a:lstStyle>
            <a:lvl1pPr>
              <a:defRPr sz="3000"/>
            </a:lvl1pPr>
          </a:lstStyle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5801" y="1869601"/>
            <a:ext cx="10840914" cy="3921600"/>
          </a:xfrm>
        </p:spPr>
        <p:txBody>
          <a:bodyPr rtlCol="0" anchor="t" anchorCtr="0"/>
          <a:lstStyle/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DAC247E-B1F8-4B5C-AC4D-DC4B92DF5334}" type="datetime1">
              <a:rPr lang="tr-TR" noProof="0" smtClean="0"/>
              <a:t>30.03.2023</a:t>
            </a:fld>
            <a:endParaRPr lang="tr-TR" noProof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/>
              <a:t>Alt Bilgi Ekleyin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tr-TR" noProof="0" smtClean="0"/>
              <a:t>‹#›</a:t>
            </a:fld>
            <a:endParaRPr lang="tr-TR" noProof="0"/>
          </a:p>
        </p:txBody>
      </p:sp>
      <p:cxnSp>
        <p:nvCxnSpPr>
          <p:cNvPr id="8" name="Düz Bağlayıcı 7">
            <a:extLst>
              <a:ext uri="{FF2B5EF4-FFF2-40B4-BE49-F238E27FC236}">
                <a16:creationId xmlns:a16="http://schemas.microsoft.com/office/drawing/2014/main" id="{328F7C25-BFB6-430F-87B6-7D0D2C7493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-185517" y="1223433"/>
            <a:ext cx="504000" cy="0"/>
          </a:xfrm>
          <a:prstGeom prst="line">
            <a:avLst/>
          </a:prstGeom>
          <a:ln w="127000" cap="sq">
            <a:solidFill>
              <a:schemeClr val="accent3"/>
            </a:solidFill>
            <a:miter lim="800000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0262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title" hasCustomPrompt="1"/>
          </p:nvPr>
        </p:nvSpPr>
        <p:spPr>
          <a:xfrm>
            <a:off x="685801" y="609601"/>
            <a:ext cx="10840913" cy="3124199"/>
          </a:xfrm>
        </p:spPr>
        <p:txBody>
          <a:bodyPr rtlCol="0" anchor="ctr">
            <a:normAutofit/>
          </a:bodyPr>
          <a:lstStyle>
            <a:lvl1pPr algn="l">
              <a:defRPr sz="3000" b="0" cap="none"/>
            </a:lvl1pPr>
          </a:lstStyle>
          <a:p>
            <a:pPr rtl="0"/>
            <a:r>
              <a:rPr lang="tr-TR" noProof="0"/>
              <a:t>ASIL BAŞLIK STİLİNİ DÜZENLEMEK İÇİN TIKLAYIN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85800" y="3733800"/>
            <a:ext cx="10840914" cy="2057400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04B86A6-930D-4FF4-BBC1-059186C82820}" type="datetime1">
              <a:rPr lang="tr-TR" noProof="0" smtClean="0"/>
              <a:t>30.03.2023</a:t>
            </a:fld>
            <a:endParaRPr lang="tr-TR" noProof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/>
              <a:t>Alt Bilgi Ekleyin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tr-TR" noProof="0" smtClean="0"/>
              <a:t>‹#›</a:t>
            </a:fld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383326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840914" cy="1260000"/>
          </a:xfrm>
        </p:spPr>
        <p:txBody>
          <a:bodyPr rtlCol="0">
            <a:normAutofit/>
          </a:bodyPr>
          <a:lstStyle>
            <a:lvl1pPr>
              <a:defRPr sz="3000"/>
            </a:lvl1pPr>
          </a:lstStyle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3" name="Tarih Yer Tutucus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C44FFDA-99B0-4E3F-9B2D-E1E61673B5C7}" type="datetime1">
              <a:rPr lang="tr-TR" noProof="0" smtClean="0"/>
              <a:t>30.03.2023</a:t>
            </a:fld>
            <a:endParaRPr lang="tr-TR" noProof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/>
              <a:t>Alt Bilgi Ekleyin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tr-TR" noProof="0" smtClean="0"/>
              <a:t>‹#›</a:t>
            </a:fld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15106499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arih Yer Tutucusu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5E62D48-7891-477F-9226-E47E2F4CC991}" type="datetime1">
              <a:rPr lang="tr-TR" noProof="0" smtClean="0"/>
              <a:t>30.03.2023</a:t>
            </a:fld>
            <a:endParaRPr lang="tr-TR" noProof="0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/>
              <a:t>Alt Bilgi Ekleyin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tr-TR" noProof="0" smtClean="0"/>
              <a:t>‹#›</a:t>
            </a:fld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2453706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" y="1786"/>
            <a:ext cx="12188825" cy="6856214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2476500" y="2716272"/>
            <a:ext cx="8683625" cy="2421464"/>
          </a:xfrm>
        </p:spPr>
        <p:txBody>
          <a:bodyPr rtlCol="0"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 hasCustomPrompt="1"/>
          </p:nvPr>
        </p:nvSpPr>
        <p:spPr>
          <a:xfrm>
            <a:off x="2476500" y="5137736"/>
            <a:ext cx="8683625" cy="732840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tr-TR" noProof="0"/>
              <a:t>Asıl alt başlık stilini düzenlemek için tıklatın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 rtlCol="0"/>
          <a:lstStyle/>
          <a:p>
            <a:pPr rtl="0"/>
            <a:fld id="{88D75420-1292-4DB4-81EA-409341298598}" type="datetime1">
              <a:rPr lang="tr-TR" noProof="0" smtClean="0"/>
              <a:t>30.03.2023</a:t>
            </a:fld>
            <a:endParaRPr lang="tr-TR" noProof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 rtlCol="0"/>
          <a:lstStyle/>
          <a:p>
            <a:pPr rtl="0"/>
            <a:r>
              <a:rPr lang="tr-TR" noProof="0"/>
              <a:t>Alt Bilgi Ekleyin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 rtlCol="0"/>
          <a:lstStyle/>
          <a:p>
            <a:pPr rtl="0"/>
            <a:fld id="{5D99DD2A-B520-4620-9B43-64B657BA2D42}" type="slidenum">
              <a:rPr lang="tr-TR" noProof="0" smtClean="0"/>
              <a:t>‹#›</a:t>
            </a:fld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40629371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Resim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Resim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52450" y="1874308"/>
            <a:ext cx="3814235" cy="1260000"/>
          </a:xfrm>
        </p:spPr>
        <p:txBody>
          <a:bodyPr rtlCol="0" anchor="ctr" anchorCtr="0">
            <a:noAutofit/>
          </a:bodyPr>
          <a:lstStyle>
            <a:lvl1pPr algn="r">
              <a:defRPr sz="3000" b="0"/>
            </a:lvl1pPr>
          </a:lstStyle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48200" y="0"/>
            <a:ext cx="7543800" cy="6856214"/>
          </a:xfrm>
        </p:spPr>
        <p:txBody>
          <a:bodyPr rtlCol="0" anchor="ctr">
            <a:normAutofit/>
          </a:bodyPr>
          <a:lstStyle/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552450" y="3134308"/>
            <a:ext cx="3814235" cy="2016600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636C0E3-789A-4E26-8777-76D24EA5B3F6}" type="datetime1">
              <a:rPr lang="tr-TR" noProof="0" smtClean="0"/>
              <a:t>30.03.2023</a:t>
            </a:fld>
            <a:endParaRPr lang="tr-TR" noProof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/>
              <a:t>Alt Bilgi Ekleyin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tr-TR" noProof="0" smtClean="0"/>
              <a:t>‹#›</a:t>
            </a:fld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2006338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Açıklaması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Resim 10" descr="Celestia-R1---OverlayContentHD.png">
            <a:extLst>
              <a:ext uri="{FF2B5EF4-FFF2-40B4-BE49-F238E27FC236}">
                <a16:creationId xmlns:a16="http://schemas.microsoft.com/office/drawing/2014/main" id="{A1E35E73-B2F7-41DF-AAD2-58E6BE2710D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840914" cy="1260000"/>
          </a:xfrm>
        </p:spPr>
        <p:txBody>
          <a:bodyPr rtlCol="0" anchor="ctr" anchorCtr="0">
            <a:normAutofit/>
          </a:bodyPr>
          <a:lstStyle>
            <a:lvl1pPr>
              <a:defRPr sz="3000"/>
            </a:lvl1pPr>
          </a:lstStyle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85799" y="1881824"/>
            <a:ext cx="10840914" cy="1032826"/>
          </a:xfrm>
        </p:spPr>
        <p:txBody>
          <a:bodyPr rtlCol="0" anchor="t" anchorCtr="0">
            <a:no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  <p:sp>
        <p:nvSpPr>
          <p:cNvPr id="7" name="Tarih Yer Tutucusu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B1F7A4D-C0FE-419A-85AE-6FE2CBE9B930}" type="datetime1">
              <a:rPr lang="tr-TR" noProof="0" smtClean="0"/>
              <a:t>30.03.2023</a:t>
            </a:fld>
            <a:endParaRPr lang="tr-TR" noProof="0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/>
              <a:t>Alt Bilgi Ekleyin</a:t>
            </a:r>
          </a:p>
        </p:txBody>
      </p:sp>
      <p:sp>
        <p:nvSpPr>
          <p:cNvPr id="6" name="Metin Yer Tutucusu 5">
            <a:extLst>
              <a:ext uri="{FF2B5EF4-FFF2-40B4-BE49-F238E27FC236}">
                <a16:creationId xmlns:a16="http://schemas.microsoft.com/office/drawing/2014/main" id="{B47DAE59-9D63-4159-8F3E-560C31F19A8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216192" y="3837470"/>
            <a:ext cx="1310050" cy="959003"/>
          </a:xfrm>
        </p:spPr>
        <p:txBody>
          <a:bodyPr rtlCol="0">
            <a:noAutofit/>
          </a:bodyPr>
          <a:lstStyle>
            <a:lvl1pPr marL="0" indent="0" algn="ctr">
              <a:buNone/>
              <a:defRPr sz="1200"/>
            </a:lvl1pPr>
            <a:lvl3pPr algn="ctr">
              <a:defRPr sz="1200"/>
            </a:lvl3pPr>
            <a:lvl5pPr marL="1828800" indent="0">
              <a:buNone/>
              <a:defRPr/>
            </a:lvl5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tr-TR" noProof="0" smtClean="0"/>
              <a:t>‹#›</a:t>
            </a:fld>
            <a:endParaRPr lang="tr-TR" noProof="0"/>
          </a:p>
        </p:txBody>
      </p:sp>
      <p:sp>
        <p:nvSpPr>
          <p:cNvPr id="12" name="Metin Yer Tutucusu 2">
            <a:extLst>
              <a:ext uri="{FF2B5EF4-FFF2-40B4-BE49-F238E27FC236}">
                <a16:creationId xmlns:a16="http://schemas.microsoft.com/office/drawing/2014/main" id="{4249143D-80A5-4E4C-BBFD-F253500CE226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85799" y="2914650"/>
            <a:ext cx="10840914" cy="502126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  <p:sp>
        <p:nvSpPr>
          <p:cNvPr id="20" name="Metin Yer Tutucusu 5">
            <a:extLst>
              <a:ext uri="{FF2B5EF4-FFF2-40B4-BE49-F238E27FC236}">
                <a16:creationId xmlns:a16="http://schemas.microsoft.com/office/drawing/2014/main" id="{B06123F0-984B-4EF8-9945-3621C401B7A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465366" y="3837470"/>
            <a:ext cx="1310050" cy="959003"/>
          </a:xfrm>
        </p:spPr>
        <p:txBody>
          <a:bodyPr rtlCol="0">
            <a:noAutofit/>
          </a:bodyPr>
          <a:lstStyle>
            <a:lvl1pPr marL="0" indent="0" algn="ctr">
              <a:buNone/>
              <a:defRPr sz="1200"/>
            </a:lvl1pPr>
            <a:lvl3pPr algn="ctr">
              <a:defRPr sz="1200"/>
            </a:lvl3pPr>
            <a:lvl5pPr marL="1828800" indent="0">
              <a:buNone/>
              <a:defRPr/>
            </a:lvl5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  <p:sp>
        <p:nvSpPr>
          <p:cNvPr id="21" name="Metin Yer Tutucusu 5">
            <a:extLst>
              <a:ext uri="{FF2B5EF4-FFF2-40B4-BE49-F238E27FC236}">
                <a16:creationId xmlns:a16="http://schemas.microsoft.com/office/drawing/2014/main" id="{A669C074-A9BE-4B07-ACEE-3B34AAC8B9E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548424" y="3837470"/>
            <a:ext cx="1310050" cy="959003"/>
          </a:xfrm>
        </p:spPr>
        <p:txBody>
          <a:bodyPr rtlCol="0">
            <a:noAutofit/>
          </a:bodyPr>
          <a:lstStyle>
            <a:lvl1pPr marL="0" indent="0" algn="ctr">
              <a:buNone/>
              <a:defRPr sz="1200"/>
            </a:lvl1pPr>
            <a:lvl3pPr algn="ctr">
              <a:defRPr sz="1200"/>
            </a:lvl3pPr>
            <a:lvl5pPr marL="1828800" indent="0">
              <a:buNone/>
              <a:defRPr/>
            </a:lvl5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  <p:sp>
        <p:nvSpPr>
          <p:cNvPr id="19" name="Metin Yer Tutucusu 5">
            <a:extLst>
              <a:ext uri="{FF2B5EF4-FFF2-40B4-BE49-F238E27FC236}">
                <a16:creationId xmlns:a16="http://schemas.microsoft.com/office/drawing/2014/main" id="{84A40D78-D6DD-41A7-A132-9D48DF8649A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382308" y="3837470"/>
            <a:ext cx="1310050" cy="959003"/>
          </a:xfrm>
        </p:spPr>
        <p:txBody>
          <a:bodyPr rtlCol="0">
            <a:noAutofit/>
          </a:bodyPr>
          <a:lstStyle>
            <a:lvl1pPr marL="0" indent="0" algn="ctr">
              <a:buNone/>
              <a:defRPr sz="1200"/>
            </a:lvl1pPr>
            <a:lvl3pPr algn="ctr">
              <a:defRPr sz="1200"/>
            </a:lvl3pPr>
            <a:lvl5pPr marL="1828800" indent="0">
              <a:buNone/>
              <a:defRPr/>
            </a:lvl5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  <p:sp>
        <p:nvSpPr>
          <p:cNvPr id="18" name="Metin Yer Tutucusu 5">
            <a:extLst>
              <a:ext uri="{FF2B5EF4-FFF2-40B4-BE49-F238E27FC236}">
                <a16:creationId xmlns:a16="http://schemas.microsoft.com/office/drawing/2014/main" id="{4A9CFAA7-850F-4C92-A9BE-56452E5CA04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299250" y="3837470"/>
            <a:ext cx="1310050" cy="959003"/>
          </a:xfrm>
        </p:spPr>
        <p:txBody>
          <a:bodyPr rtlCol="0">
            <a:noAutofit/>
          </a:bodyPr>
          <a:lstStyle>
            <a:lvl1pPr marL="0" indent="0" algn="ctr">
              <a:buNone/>
              <a:defRPr sz="1200"/>
            </a:lvl1pPr>
            <a:lvl3pPr algn="ctr">
              <a:defRPr sz="1200"/>
            </a:lvl3pPr>
            <a:lvl5pPr marL="1828800" indent="0">
              <a:buNone/>
              <a:defRPr/>
            </a:lvl5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  <p:cxnSp>
        <p:nvCxnSpPr>
          <p:cNvPr id="14" name="Düz Bağlayıcı 13">
            <a:extLst>
              <a:ext uri="{FF2B5EF4-FFF2-40B4-BE49-F238E27FC236}">
                <a16:creationId xmlns:a16="http://schemas.microsoft.com/office/drawing/2014/main" id="{CC5A0CF1-9FE7-4149-97DC-5221639144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-185517" y="1242483"/>
            <a:ext cx="504000" cy="0"/>
          </a:xfrm>
          <a:prstGeom prst="line">
            <a:avLst/>
          </a:prstGeom>
          <a:ln w="127000" cap="sq">
            <a:solidFill>
              <a:schemeClr val="accent3"/>
            </a:solidFill>
            <a:miter lim="800000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3639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im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Resim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57326" y="995967"/>
            <a:ext cx="6238874" cy="1260000"/>
          </a:xfrm>
        </p:spPr>
        <p:txBody>
          <a:bodyPr rtlCol="0" anchor="ctr" anchorCtr="0">
            <a:noAutofit/>
          </a:bodyPr>
          <a:lstStyle>
            <a:lvl1pPr algn="r">
              <a:defRPr sz="3000" b="0"/>
            </a:lvl1pPr>
          </a:lstStyle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14" name="Resim Yer Tutucusu 2"/>
          <p:cNvSpPr>
            <a:spLocks noGrp="1" noChangeAspect="1"/>
          </p:cNvSpPr>
          <p:nvPr>
            <p:ph type="pic" idx="1"/>
          </p:nvPr>
        </p:nvSpPr>
        <p:spPr bwMode="blackGray">
          <a:xfrm>
            <a:off x="8014200" y="995968"/>
            <a:ext cx="3492000" cy="4866064"/>
          </a:xfrm>
          <a:prstGeom prst="roundRect">
            <a:avLst>
              <a:gd name="adj" fmla="val 2371"/>
            </a:avLst>
          </a:prstGeom>
          <a:solidFill>
            <a:schemeClr val="bg2">
              <a:lumMod val="75000"/>
              <a:lumOff val="25000"/>
            </a:schemeClr>
          </a:solidFill>
          <a:ln w="28575" cap="sq" cmpd="sng">
            <a:solidFill>
              <a:schemeClr val="accent3">
                <a:lumMod val="50000"/>
              </a:schemeClr>
            </a:solidFill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tr-TR" noProof="0"/>
              <a:t>Resim eklemek için simgeye tıklayın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085849" y="2255967"/>
            <a:ext cx="6610351" cy="3476618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E975BA1-4CBF-41CA-A5CF-48AE8E4AD8FC}" type="datetime1">
              <a:rPr lang="tr-TR" noProof="0" smtClean="0"/>
              <a:t>30.03.2023</a:t>
            </a:fld>
            <a:endParaRPr lang="tr-TR" noProof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/>
              <a:t>Alt Bilgi Ekleyin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tr-TR" noProof="0" smtClean="0"/>
              <a:t>‹#›</a:t>
            </a:fld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3969382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im Yazılı Sağ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Resim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657974" y="995968"/>
            <a:ext cx="4848225" cy="1260000"/>
          </a:xfrm>
        </p:spPr>
        <p:txBody>
          <a:bodyPr rtlCol="0" anchor="ctr" anchorCtr="0">
            <a:normAutofit/>
          </a:bodyPr>
          <a:lstStyle>
            <a:lvl1pPr algn="l">
              <a:defRPr sz="3000" b="0"/>
            </a:lvl1pPr>
          </a:lstStyle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14" name="Resim Yer Tutucusu 2"/>
          <p:cNvSpPr>
            <a:spLocks noGrp="1" noChangeAspect="1"/>
          </p:cNvSpPr>
          <p:nvPr>
            <p:ph type="pic" idx="1"/>
          </p:nvPr>
        </p:nvSpPr>
        <p:spPr bwMode="blackGray">
          <a:xfrm>
            <a:off x="727574" y="914400"/>
            <a:ext cx="5749425" cy="4818185"/>
          </a:xfrm>
          <a:prstGeom prst="roundRect">
            <a:avLst>
              <a:gd name="adj" fmla="val 2371"/>
            </a:avLst>
          </a:prstGeom>
          <a:solidFill>
            <a:schemeClr val="bg2">
              <a:lumMod val="75000"/>
              <a:lumOff val="25000"/>
            </a:schemeClr>
          </a:solidFill>
          <a:ln w="28575" cap="sq" cmpd="sng">
            <a:solidFill>
              <a:schemeClr val="accent3">
                <a:lumMod val="50000"/>
              </a:schemeClr>
            </a:solidFill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tr-TR" noProof="0"/>
              <a:t>Resim eklemek için simgeye tıklayın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657974" y="2255968"/>
            <a:ext cx="4848225" cy="3476617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3F854AD-E4B2-4DDF-BBF6-548B5D2B86F2}" type="datetime1">
              <a:rPr lang="tr-TR" noProof="0" smtClean="0"/>
              <a:t>30.03.2023</a:t>
            </a:fld>
            <a:endParaRPr lang="tr-TR" noProof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/>
              <a:t>Alt Bilgi Ekleyin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tr-TR" noProof="0" smtClean="0"/>
              <a:t>‹#›</a:t>
            </a:fld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3832959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Resim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Metin Kutusu 14"/>
          <p:cNvSpPr txBox="1"/>
          <p:nvPr/>
        </p:nvSpPr>
        <p:spPr bwMode="white">
          <a:xfrm>
            <a:off x="10571243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tr-TR" sz="8000" noProof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Metin Kutusu 10"/>
          <p:cNvSpPr txBox="1"/>
          <p:nvPr/>
        </p:nvSpPr>
        <p:spPr bwMode="white">
          <a:xfrm>
            <a:off x="100262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tr-TR" sz="80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Başlık 1"/>
          <p:cNvSpPr>
            <a:spLocks noGrp="1"/>
          </p:cNvSpPr>
          <p:nvPr>
            <p:ph type="title" hasCustomPrompt="1"/>
          </p:nvPr>
        </p:nvSpPr>
        <p:spPr>
          <a:xfrm>
            <a:off x="1320801" y="609601"/>
            <a:ext cx="9550399" cy="2743199"/>
          </a:xfrm>
        </p:spPr>
        <p:txBody>
          <a:bodyPr rtlCol="0" anchor="ctr">
            <a:normAutofit/>
          </a:bodyPr>
          <a:lstStyle>
            <a:lvl1pPr algn="ctr">
              <a:defRPr sz="3000" b="0" i="1" cap="none">
                <a:solidFill>
                  <a:schemeClr val="tx1"/>
                </a:solidFill>
              </a:defRPr>
            </a:lvl1pPr>
          </a:lstStyle>
          <a:p>
            <a:pPr rtl="0"/>
            <a:r>
              <a:rPr lang="tr-TR" noProof="0"/>
              <a:t>ANA BAŞLIK STİLİNİ DÜZENLEMEK İÇİN TIKLAYIN</a:t>
            </a:r>
          </a:p>
        </p:txBody>
      </p:sp>
      <p:sp>
        <p:nvSpPr>
          <p:cNvPr id="10" name="Metin Yer Tutucusu 9"/>
          <p:cNvSpPr>
            <a:spLocks noGrp="1"/>
          </p:cNvSpPr>
          <p:nvPr>
            <p:ph type="body" sz="quarter" idx="13"/>
          </p:nvPr>
        </p:nvSpPr>
        <p:spPr>
          <a:xfrm>
            <a:off x="1426408" y="3352800"/>
            <a:ext cx="9339184" cy="381000"/>
          </a:xfrm>
        </p:spPr>
        <p:txBody>
          <a:bodyPr rtlCol="0"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  <p:sp>
        <p:nvSpPr>
          <p:cNvPr id="7" name="Dikdörtgen: Yuvarlatılmış Köşeler 6">
            <a:extLst>
              <a:ext uri="{FF2B5EF4-FFF2-40B4-BE49-F238E27FC236}">
                <a16:creationId xmlns:a16="http://schemas.microsoft.com/office/drawing/2014/main" id="{1AD7857E-8E0E-4AC1-ABDC-E42462C788DE}"/>
              </a:ext>
            </a:extLst>
          </p:cNvPr>
          <p:cNvSpPr/>
          <p:nvPr userDrawn="1"/>
        </p:nvSpPr>
        <p:spPr>
          <a:xfrm>
            <a:off x="1750844" y="3962401"/>
            <a:ext cx="8690313" cy="1908173"/>
          </a:xfrm>
          <a:prstGeom prst="roundRect">
            <a:avLst>
              <a:gd name="adj" fmla="val 6552"/>
            </a:avLst>
          </a:prstGeom>
          <a:solidFill>
            <a:schemeClr val="accent3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r-TR" noProof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857375" y="4021138"/>
            <a:ext cx="8486775" cy="1760537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EA187CD-788F-432C-B73E-516F41519DC7}" type="datetime1">
              <a:rPr lang="tr-TR" noProof="0" smtClean="0"/>
              <a:t>30.03.2023</a:t>
            </a:fld>
            <a:endParaRPr lang="tr-TR" noProof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noProof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tr-TR" noProof="0" smtClean="0"/>
              <a:t>‹#›</a:t>
            </a:fld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1153409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Resim 10" descr="Celestia-R1---OverlayContentHD.png">
            <a:extLst>
              <a:ext uri="{FF2B5EF4-FFF2-40B4-BE49-F238E27FC236}">
                <a16:creationId xmlns:a16="http://schemas.microsoft.com/office/drawing/2014/main" id="{A1E35E73-B2F7-41DF-AAD2-58E6BE2710D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5801" y="609599"/>
            <a:ext cx="10840914" cy="1260000"/>
          </a:xfrm>
        </p:spPr>
        <p:txBody>
          <a:bodyPr rtlCol="0">
            <a:normAutofit/>
          </a:bodyPr>
          <a:lstStyle>
            <a:lvl1pPr>
              <a:defRPr sz="3000"/>
            </a:lvl1pPr>
          </a:lstStyle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85799" y="1869599"/>
            <a:ext cx="5202071" cy="916228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85800" y="2870201"/>
            <a:ext cx="5202071" cy="2916000"/>
          </a:xfrm>
          <a:prstGeom prst="roundRect">
            <a:avLst>
              <a:gd name="adj" fmla="val 2496"/>
            </a:avLst>
          </a:prstGeom>
          <a:ln w="28575">
            <a:solidFill>
              <a:schemeClr val="accent3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tlCol="0" anchor="t">
            <a:normAutofit/>
          </a:bodyPr>
          <a:lstStyle/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298270" y="1869599"/>
            <a:ext cx="5228444" cy="916228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298270" y="2870201"/>
            <a:ext cx="5202071" cy="2916000"/>
          </a:xfrm>
          <a:prstGeom prst="roundRect">
            <a:avLst>
              <a:gd name="adj" fmla="val 2798"/>
            </a:avLst>
          </a:prstGeom>
          <a:ln w="28575">
            <a:solidFill>
              <a:schemeClr val="accent3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tlCol="0" anchor="t">
            <a:normAutofit/>
          </a:bodyPr>
          <a:lstStyle/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7" name="Tarih Yer Tutucusu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4CA3E16-C05F-48BF-AA15-BF6D5E98EF8B}" type="datetime1">
              <a:rPr lang="tr-TR" noProof="0" smtClean="0"/>
              <a:t>30.03.2023</a:t>
            </a:fld>
            <a:endParaRPr lang="tr-TR" noProof="0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/>
              <a:t>Alt Bilgi Ekleyin</a:t>
            </a: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tr-TR" noProof="0" smtClean="0"/>
              <a:t>‹#›</a:t>
            </a:fld>
            <a:endParaRPr lang="tr-TR" noProof="0"/>
          </a:p>
        </p:txBody>
      </p:sp>
      <p:cxnSp>
        <p:nvCxnSpPr>
          <p:cNvPr id="12" name="Düz Bağlayıcı 11">
            <a:extLst>
              <a:ext uri="{FF2B5EF4-FFF2-40B4-BE49-F238E27FC236}">
                <a16:creationId xmlns:a16="http://schemas.microsoft.com/office/drawing/2014/main" id="{8031B0A9-3E16-4C5B-A6CE-045BCB91A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V="1">
            <a:off x="57150" y="939761"/>
            <a:ext cx="3666" cy="491143"/>
          </a:xfrm>
          <a:prstGeom prst="line">
            <a:avLst/>
          </a:prstGeom>
          <a:ln w="127000" cap="sq">
            <a:solidFill>
              <a:schemeClr val="accent3"/>
            </a:solidFill>
            <a:miter lim="800000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6961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Resim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840914" cy="1260000"/>
          </a:xfrm>
        </p:spPr>
        <p:txBody>
          <a:bodyPr rtlCol="0">
            <a:normAutofit/>
          </a:bodyPr>
          <a:lstStyle>
            <a:lvl1pPr>
              <a:defRPr sz="3000"/>
            </a:lvl1pPr>
          </a:lstStyle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9" name="Dikdörtgen: Yuvarlatılmış Köşeler 8">
            <a:extLst>
              <a:ext uri="{FF2B5EF4-FFF2-40B4-BE49-F238E27FC236}">
                <a16:creationId xmlns:a16="http://schemas.microsoft.com/office/drawing/2014/main" id="{E44449DE-635B-4B23-9B8B-C95A5B8764DB}"/>
              </a:ext>
            </a:extLst>
          </p:cNvPr>
          <p:cNvSpPr/>
          <p:nvPr userDrawn="1"/>
        </p:nvSpPr>
        <p:spPr>
          <a:xfrm>
            <a:off x="663356" y="1790228"/>
            <a:ext cx="10863358" cy="4080348"/>
          </a:xfrm>
          <a:prstGeom prst="roundRect">
            <a:avLst>
              <a:gd name="adj" fmla="val 2634"/>
            </a:avLst>
          </a:prstGeom>
          <a:solidFill>
            <a:schemeClr val="accent3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r-TR" noProof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85802" y="1869600"/>
            <a:ext cx="5040000" cy="3921601"/>
          </a:xfrm>
          <a:prstGeom prst="roundRect">
            <a:avLst>
              <a:gd name="adj" fmla="val 1970"/>
            </a:avLst>
          </a:prstGeom>
          <a:ln w="28575">
            <a:noFill/>
          </a:ln>
          <a:effectLst/>
        </p:spPr>
        <p:txBody>
          <a:bodyPr rtlCol="0" anchor="t" anchorCtr="0">
            <a:normAutofit/>
          </a:bodyPr>
          <a:lstStyle/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488644" y="1869601"/>
            <a:ext cx="5040000" cy="3921600"/>
          </a:xfrm>
          <a:prstGeom prst="roundRect">
            <a:avLst>
              <a:gd name="adj" fmla="val 2211"/>
            </a:avLst>
          </a:prstGeom>
          <a:ln w="28575">
            <a:noFill/>
          </a:ln>
          <a:effectLst/>
        </p:spPr>
        <p:txBody>
          <a:bodyPr rtlCol="0" anchor="t" anchorCtr="0">
            <a:normAutofit/>
          </a:bodyPr>
          <a:lstStyle/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433E83E-3B5B-44F1-8DDD-F3D105862671}" type="datetime1">
              <a:rPr lang="tr-TR" noProof="0" smtClean="0"/>
              <a:t>30.03.2023</a:t>
            </a:fld>
            <a:endParaRPr lang="tr-TR" noProof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/>
              <a:t>Alt Bilgi Ekleyin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tr-TR" noProof="0" smtClean="0"/>
              <a:t>‹#›</a:t>
            </a:fld>
            <a:endParaRPr lang="tr-TR" noProof="0"/>
          </a:p>
        </p:txBody>
      </p:sp>
      <p:cxnSp>
        <p:nvCxnSpPr>
          <p:cNvPr id="10" name="Düz Bağlayıcı 9">
            <a:extLst>
              <a:ext uri="{FF2B5EF4-FFF2-40B4-BE49-F238E27FC236}">
                <a16:creationId xmlns:a16="http://schemas.microsoft.com/office/drawing/2014/main" id="{E8539E0A-8009-4A6E-A7A1-5AEFA5220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V="1">
            <a:off x="57150" y="996911"/>
            <a:ext cx="3666" cy="491143"/>
          </a:xfrm>
          <a:prstGeom prst="line">
            <a:avLst/>
          </a:prstGeom>
          <a:ln w="127000" cap="sq">
            <a:solidFill>
              <a:schemeClr val="accent3"/>
            </a:solidFill>
            <a:miter lim="800000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352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Gray"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 bwMode="white">
          <a:xfrm>
            <a:off x="685801" y="609600"/>
            <a:ext cx="10840914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 bwMode="white">
          <a:xfrm>
            <a:off x="685801" y="2142067"/>
            <a:ext cx="10840914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901C6FA3-61F4-4D38-BD3C-CF075134D9F6}" type="datetime1">
              <a:rPr lang="tr-TR" noProof="0" smtClean="0"/>
              <a:t>30.03.2023</a:t>
            </a:fld>
            <a:endParaRPr lang="tr-TR" noProof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r>
              <a:rPr lang="tr-TR" noProof="0"/>
              <a:t>Alt Bilgi Ekleyin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10266059" y="5870575"/>
            <a:ext cx="1260655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5D99DD2A-B520-4620-9B43-64B657BA2D42}" type="slidenum">
              <a:rPr lang="tr-TR" noProof="0" smtClean="0"/>
              <a:t>‹#›</a:t>
            </a:fld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30090699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8" r:id="rId3"/>
    <p:sldLayoutId id="2147483679" r:id="rId4"/>
    <p:sldLayoutId id="2147483669" r:id="rId5"/>
    <p:sldLayoutId id="2147483680" r:id="rId6"/>
    <p:sldLayoutId id="2147483672" r:id="rId7"/>
    <p:sldLayoutId id="2147483665" r:id="rId8"/>
    <p:sldLayoutId id="2147483664" r:id="rId9"/>
    <p:sldLayoutId id="2147483671" r:id="rId10"/>
    <p:sldLayoutId id="2147483666" r:id="rId11"/>
    <p:sldLayoutId id="2147483667" r:id="rId12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go.microsoft.com/fwlink/?linkid=2007348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635B398-1E7F-44AD-8356-8345134C95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6228" y="2238324"/>
            <a:ext cx="8318377" cy="1772500"/>
          </a:xfrm>
        </p:spPr>
        <p:txBody>
          <a:bodyPr rtlCol="0"/>
          <a:lstStyle/>
          <a:p>
            <a:pPr algn="l" rtl="0"/>
            <a:r>
              <a:rPr lang="tr-TR" dirty="0"/>
              <a:t>PRESENTATION TITLE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852A3D91-AB3F-4EDF-B87E-FDDF6C5DC4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0325" y="4672935"/>
            <a:ext cx="4005091" cy="732840"/>
          </a:xfrm>
        </p:spPr>
        <p:txBody>
          <a:bodyPr rtlCol="0">
            <a:normAutofit fontScale="85000" lnSpcReduction="20000"/>
          </a:bodyPr>
          <a:lstStyle/>
          <a:p>
            <a:pPr algn="l" rtl="0"/>
            <a:r>
              <a:rPr lang="tr-TR" dirty="0"/>
              <a:t>NAME </a:t>
            </a:r>
            <a:r>
              <a:rPr lang="tr-TR" dirty="0" err="1"/>
              <a:t>SURNAMe</a:t>
            </a:r>
            <a:endParaRPr lang="tr-TR" dirty="0"/>
          </a:p>
          <a:p>
            <a:pPr algn="l" rtl="0"/>
            <a:r>
              <a:rPr lang="tr-TR" dirty="0"/>
              <a:t>PRESENTATION DATE</a:t>
            </a:r>
          </a:p>
          <a:p>
            <a:pPr algn="l" rtl="0"/>
            <a:endParaRPr lang="tr-TR" dirty="0"/>
          </a:p>
          <a:p>
            <a:pPr algn="l" rtl="0"/>
            <a:endParaRPr lang="tr-TR" dirty="0"/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773D6E79-9FC1-FB0E-099B-B2CC24B44B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67887"/>
            <a:ext cx="12192000" cy="790113"/>
          </a:xfrm>
          <a:prstGeom prst="rect">
            <a:avLst/>
          </a:prstGeom>
        </p:spPr>
      </p:pic>
      <p:sp>
        <p:nvSpPr>
          <p:cNvPr id="11" name="Metin kutusu 10">
            <a:extLst>
              <a:ext uri="{FF2B5EF4-FFF2-40B4-BE49-F238E27FC236}">
                <a16:creationId xmlns:a16="http://schemas.microsoft.com/office/drawing/2014/main" id="{A4DEB0F5-DA47-70FF-E238-59543CA0D9F9}"/>
              </a:ext>
            </a:extLst>
          </p:cNvPr>
          <p:cNvSpPr txBox="1"/>
          <p:nvPr/>
        </p:nvSpPr>
        <p:spPr>
          <a:xfrm>
            <a:off x="2345978" y="6244165"/>
            <a:ext cx="94435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>
                <a:solidFill>
                  <a:schemeClr val="bg1"/>
                </a:solidFill>
              </a:rPr>
              <a:t>INTERNATIONAL MARMARA SCIENCES And SOCIAL SCIENCES CONGRESS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B8CC2C3-1CCA-9A45-D6DC-75E88B3DEA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foregroundMark x1="29330" y1="57692" x2="29908" y2="576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5551" y="9602"/>
            <a:ext cx="1636450" cy="1228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Resim 7" descr="metin, iç mekan, kapatma içeren bir resim&#10;&#10;Açıklama otomatik olarak oluşturuldu">
            <a:extLst>
              <a:ext uri="{FF2B5EF4-FFF2-40B4-BE49-F238E27FC236}">
                <a16:creationId xmlns:a16="http://schemas.microsoft.com/office/drawing/2014/main" id="{5A1935F9-1F67-5BF6-9940-2006ACD6D60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9794" y="6205494"/>
            <a:ext cx="2009623" cy="512454"/>
          </a:xfrm>
          <a:prstGeom prst="rect">
            <a:avLst/>
          </a:prstGeom>
        </p:spPr>
      </p:pic>
      <p:pic>
        <p:nvPicPr>
          <p:cNvPr id="9" name="Resim 8">
            <a:extLst>
              <a:ext uri="{FF2B5EF4-FFF2-40B4-BE49-F238E27FC236}">
                <a16:creationId xmlns:a16="http://schemas.microsoft.com/office/drawing/2014/main" id="{E08083E5-7EAF-78FC-D142-80E8FA66761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415670" y="352447"/>
            <a:ext cx="2139881" cy="542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7490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Kutusu 7">
            <a:hlinkClick r:id="rId3"/>
            <a:extLst>
              <a:ext uri="{FF2B5EF4-FFF2-40B4-BE49-F238E27FC236}">
                <a16:creationId xmlns:a16="http://schemas.microsoft.com/office/drawing/2014/main" id="{5FC6C278-4035-446A-A94B-030E792FDDF5}"/>
              </a:ext>
            </a:extLst>
          </p:cNvPr>
          <p:cNvSpPr txBox="1"/>
          <p:nvPr/>
        </p:nvSpPr>
        <p:spPr>
          <a:xfrm>
            <a:off x="1609957" y="3294005"/>
            <a:ext cx="9096374" cy="62992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0"/>
            <a:r>
              <a:rPr lang="tr-TR" sz="3000" dirty="0"/>
              <a:t>THANKS</a:t>
            </a:r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501D275E-53C3-032D-B393-3BB84D80D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4598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F478200-0985-4DED-A84B-D6ADED92F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dirty="0"/>
              <a:t>TITLE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0E8A47E-9D4A-4D70-B23A-B0AC375729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tr-TR" dirty="0" err="1"/>
              <a:t>Details</a:t>
            </a:r>
            <a:r>
              <a:rPr lang="tr-TR" dirty="0"/>
              <a:t> …</a:t>
            </a:r>
          </a:p>
          <a:p>
            <a:pPr rtl="0"/>
            <a:r>
              <a:rPr lang="tr-TR" dirty="0" err="1"/>
              <a:t>Details</a:t>
            </a:r>
            <a:r>
              <a:rPr lang="tr-TR" dirty="0"/>
              <a:t> …</a:t>
            </a:r>
          </a:p>
          <a:p>
            <a:pPr rtl="0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7620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F478200-0985-4DED-A84B-D6ADED92F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dirty="0"/>
              <a:t>TITLE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0E8A47E-9D4A-4D70-B23A-B0AC375729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tr-TR" dirty="0" err="1"/>
              <a:t>Details</a:t>
            </a:r>
            <a:r>
              <a:rPr lang="tr-TR" dirty="0"/>
              <a:t> …</a:t>
            </a:r>
          </a:p>
          <a:p>
            <a:r>
              <a:rPr lang="tr-TR" dirty="0" err="1"/>
              <a:t>Details</a:t>
            </a:r>
            <a:r>
              <a:rPr lang="tr-TR" dirty="0"/>
              <a:t> …</a:t>
            </a:r>
          </a:p>
          <a:p>
            <a:pPr rtl="0"/>
            <a:endParaRPr lang="tr-TR" dirty="0"/>
          </a:p>
          <a:p>
            <a:pPr marL="0" indent="0" rtl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76313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F478200-0985-4DED-A84B-D6ADED92F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dirty="0" err="1"/>
              <a:t>tıtle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0E8A47E-9D4A-4D70-B23A-B0AC375729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tr-TR" dirty="0" err="1"/>
              <a:t>Details</a:t>
            </a:r>
            <a:r>
              <a:rPr lang="tr-TR" dirty="0"/>
              <a:t> …</a:t>
            </a:r>
          </a:p>
          <a:p>
            <a:r>
              <a:rPr lang="tr-TR" dirty="0" err="1"/>
              <a:t>Details</a:t>
            </a:r>
            <a:r>
              <a:rPr lang="tr-TR" dirty="0"/>
              <a:t> …</a:t>
            </a:r>
          </a:p>
          <a:p>
            <a:pPr marL="0" indent="0" rtl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10500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F478200-0985-4DED-A84B-D6ADED92F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dirty="0" err="1"/>
              <a:t>tıtle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0E8A47E-9D4A-4D70-B23A-B0AC375729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tr-TR" dirty="0" err="1"/>
              <a:t>Details</a:t>
            </a:r>
            <a:r>
              <a:rPr lang="tr-TR" dirty="0"/>
              <a:t> …</a:t>
            </a:r>
          </a:p>
          <a:p>
            <a:r>
              <a:rPr lang="tr-TR" dirty="0" err="1"/>
              <a:t>Details</a:t>
            </a:r>
            <a:r>
              <a:rPr lang="tr-TR" dirty="0"/>
              <a:t> …</a:t>
            </a:r>
          </a:p>
          <a:p>
            <a:pPr rtl="0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66349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F478200-0985-4DED-A84B-D6ADED92F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dirty="0" err="1"/>
              <a:t>tıtle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0E8A47E-9D4A-4D70-B23A-B0AC375729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tr-TR" dirty="0" err="1"/>
              <a:t>Details</a:t>
            </a:r>
            <a:r>
              <a:rPr lang="tr-TR" dirty="0"/>
              <a:t> …</a:t>
            </a:r>
          </a:p>
          <a:p>
            <a:r>
              <a:rPr lang="tr-TR" dirty="0" err="1"/>
              <a:t>Details</a:t>
            </a:r>
            <a:r>
              <a:rPr lang="tr-TR" dirty="0"/>
              <a:t> …</a:t>
            </a:r>
          </a:p>
          <a:p>
            <a:pPr marL="0" indent="0" rtl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81909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F478200-0985-4DED-A84B-D6ADED92F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dirty="0"/>
              <a:t>TITLE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0E8A47E-9D4A-4D70-B23A-B0AC375729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tr-TR" dirty="0" err="1"/>
              <a:t>Details</a:t>
            </a:r>
            <a:r>
              <a:rPr lang="tr-TR" dirty="0"/>
              <a:t> …</a:t>
            </a:r>
          </a:p>
          <a:p>
            <a:r>
              <a:rPr lang="tr-TR" dirty="0" err="1"/>
              <a:t>Details</a:t>
            </a:r>
            <a:r>
              <a:rPr lang="tr-TR" dirty="0"/>
              <a:t> …</a:t>
            </a:r>
          </a:p>
          <a:p>
            <a:pPr marL="0" indent="0" rtl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09041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FF32E04-E3CE-4175-B0D3-33D69BCB0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dirty="0"/>
              <a:t>IMAGE </a:t>
            </a:r>
            <a:r>
              <a:rPr lang="tr-TR" dirty="0" err="1"/>
              <a:t>tıtle</a:t>
            </a:r>
            <a:endParaRPr lang="tr-TR" dirty="0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5BA0452F-E4D7-4ED7-A292-A7A5A20AC51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r>
              <a:rPr lang="en-US" dirty="0"/>
              <a:t>Include image information related to the topic you are discussing.</a:t>
            </a:r>
            <a:endParaRPr lang="tr-TR" dirty="0"/>
          </a:p>
        </p:txBody>
      </p:sp>
      <p:pic>
        <p:nvPicPr>
          <p:cNvPr id="8" name="İçerik Yer Tutucusu 7" descr="çizelge içeren bir resim&#10;&#10;Açıklama otomatik olarak oluşturuldu">
            <a:extLst>
              <a:ext uri="{FF2B5EF4-FFF2-40B4-BE49-F238E27FC236}">
                <a16:creationId xmlns:a16="http://schemas.microsoft.com/office/drawing/2014/main" id="{C9B1FCA1-6ADE-9FB2-2B21-45D227D4506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648200" y="941848"/>
            <a:ext cx="7543800" cy="4974303"/>
          </a:xfrm>
        </p:spPr>
      </p:pic>
    </p:spTree>
    <p:extLst>
      <p:ext uri="{BB962C8B-B14F-4D97-AF65-F5344CB8AC3E}">
        <p14:creationId xmlns:p14="http://schemas.microsoft.com/office/powerpoint/2010/main" val="23429622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8BE71A9-3DD2-40A0-A793-8A327B787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dirty="0"/>
              <a:t>Photo </a:t>
            </a:r>
            <a:r>
              <a:rPr lang="tr-TR" dirty="0" err="1"/>
              <a:t>tıtle</a:t>
            </a:r>
            <a:endParaRPr lang="tr-TR" dirty="0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89E3F3D3-E33B-4CC0-A31E-7554F6BAEA6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r>
              <a:rPr lang="en-US" dirty="0"/>
              <a:t>Include a photo that supports your thesis or claim.</a:t>
            </a:r>
          </a:p>
          <a:p>
            <a:pPr rtl="0"/>
            <a:r>
              <a:rPr lang="en-US" dirty="0"/>
              <a:t>Explain how this photo supports your thesis or claim.</a:t>
            </a:r>
            <a:endParaRPr lang="tr-TR" dirty="0"/>
          </a:p>
        </p:txBody>
      </p:sp>
      <p:pic>
        <p:nvPicPr>
          <p:cNvPr id="7" name="Resim Yer Tutucusu 6" descr="tavan, iç mekan, zemin, duvar içeren bir resim&#10;&#10;Açıklama otomatik olarak oluşturuldu">
            <a:extLst>
              <a:ext uri="{FF2B5EF4-FFF2-40B4-BE49-F238E27FC236}">
                <a16:creationId xmlns:a16="http://schemas.microsoft.com/office/drawing/2014/main" id="{B62B8225-ECE6-D676-CB3A-1B0432F61E99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l="10282" r="1028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9438670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ökyüzü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Default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61155213_TF22736411_Win32" id="{86D5E8BC-92E5-446C-8D2A-B15E65B759BF}" vid="{7EF8B3C7-ADD5-4C42-98FC-EDCE60133634}"/>
    </a:ext>
  </a:extLst>
</a:theme>
</file>

<file path=ppt/theme/theme2.xml><?xml version="1.0" encoding="utf-8"?>
<a:theme xmlns:a="http://schemas.openxmlformats.org/drawingml/2006/main" name="Ofis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is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32</TotalTime>
  <Words>89</Words>
  <Application>Microsoft Office PowerPoint</Application>
  <PresentationFormat>Geniş ekran</PresentationFormat>
  <Paragraphs>38</Paragraphs>
  <Slides>10</Slides>
  <Notes>10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Corbel</vt:lpstr>
      <vt:lpstr>Gökyüzü</vt:lpstr>
      <vt:lpstr>PRESENTATION TITLE</vt:lpstr>
      <vt:lpstr>TITLE</vt:lpstr>
      <vt:lpstr>TITLE</vt:lpstr>
      <vt:lpstr>tıtle</vt:lpstr>
      <vt:lpstr>tıtle</vt:lpstr>
      <vt:lpstr>tıtle</vt:lpstr>
      <vt:lpstr>TITLE</vt:lpstr>
      <vt:lpstr>IMAGE tıtle</vt:lpstr>
      <vt:lpstr>Photo tıtle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SUNUMUN BAŞLIĞI</dc:title>
  <dc:creator>Mustafa Of</dc:creator>
  <cp:lastModifiedBy>Mustafa Of</cp:lastModifiedBy>
  <cp:revision>12</cp:revision>
  <dcterms:created xsi:type="dcterms:W3CDTF">2023-03-21T12:30:30Z</dcterms:created>
  <dcterms:modified xsi:type="dcterms:W3CDTF">2023-03-30T12:37:26Z</dcterms:modified>
</cp:coreProperties>
</file>